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008AA-3C92-4426-8360-980C31A98246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EA62F-9A96-44C0-A0B4-CD39316226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87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1581" rtl="0" eaLnBrk="1" latinLnBrk="0" hangingPunct="1">
      <a:defRPr sz="1118" kern="1200">
        <a:solidFill>
          <a:schemeClr val="tx1"/>
        </a:solidFill>
        <a:latin typeface="+mn-lt"/>
        <a:ea typeface="+mn-ea"/>
        <a:cs typeface="+mn-cs"/>
      </a:defRPr>
    </a:lvl1pPr>
    <a:lvl2pPr marL="425790" algn="l" defTabSz="851581" rtl="0" eaLnBrk="1" latinLnBrk="0" hangingPunct="1">
      <a:defRPr sz="1118" kern="1200">
        <a:solidFill>
          <a:schemeClr val="tx1"/>
        </a:solidFill>
        <a:latin typeface="+mn-lt"/>
        <a:ea typeface="+mn-ea"/>
        <a:cs typeface="+mn-cs"/>
      </a:defRPr>
    </a:lvl2pPr>
    <a:lvl3pPr marL="851581" algn="l" defTabSz="851581" rtl="0" eaLnBrk="1" latinLnBrk="0" hangingPunct="1">
      <a:defRPr sz="1118" kern="1200">
        <a:solidFill>
          <a:schemeClr val="tx1"/>
        </a:solidFill>
        <a:latin typeface="+mn-lt"/>
        <a:ea typeface="+mn-ea"/>
        <a:cs typeface="+mn-cs"/>
      </a:defRPr>
    </a:lvl3pPr>
    <a:lvl4pPr marL="1277371" algn="l" defTabSz="851581" rtl="0" eaLnBrk="1" latinLnBrk="0" hangingPunct="1">
      <a:defRPr sz="1118" kern="1200">
        <a:solidFill>
          <a:schemeClr val="tx1"/>
        </a:solidFill>
        <a:latin typeface="+mn-lt"/>
        <a:ea typeface="+mn-ea"/>
        <a:cs typeface="+mn-cs"/>
      </a:defRPr>
    </a:lvl4pPr>
    <a:lvl5pPr marL="1703161" algn="l" defTabSz="851581" rtl="0" eaLnBrk="1" latinLnBrk="0" hangingPunct="1">
      <a:defRPr sz="1118" kern="1200">
        <a:solidFill>
          <a:schemeClr val="tx1"/>
        </a:solidFill>
        <a:latin typeface="+mn-lt"/>
        <a:ea typeface="+mn-ea"/>
        <a:cs typeface="+mn-cs"/>
      </a:defRPr>
    </a:lvl5pPr>
    <a:lvl6pPr marL="2128952" algn="l" defTabSz="851581" rtl="0" eaLnBrk="1" latinLnBrk="0" hangingPunct="1">
      <a:defRPr sz="1118" kern="1200">
        <a:solidFill>
          <a:schemeClr val="tx1"/>
        </a:solidFill>
        <a:latin typeface="+mn-lt"/>
        <a:ea typeface="+mn-ea"/>
        <a:cs typeface="+mn-cs"/>
      </a:defRPr>
    </a:lvl6pPr>
    <a:lvl7pPr marL="2554742" algn="l" defTabSz="851581" rtl="0" eaLnBrk="1" latinLnBrk="0" hangingPunct="1">
      <a:defRPr sz="1118" kern="1200">
        <a:solidFill>
          <a:schemeClr val="tx1"/>
        </a:solidFill>
        <a:latin typeface="+mn-lt"/>
        <a:ea typeface="+mn-ea"/>
        <a:cs typeface="+mn-cs"/>
      </a:defRPr>
    </a:lvl7pPr>
    <a:lvl8pPr marL="2980533" algn="l" defTabSz="851581" rtl="0" eaLnBrk="1" latinLnBrk="0" hangingPunct="1">
      <a:defRPr sz="1118" kern="1200">
        <a:solidFill>
          <a:schemeClr val="tx1"/>
        </a:solidFill>
        <a:latin typeface="+mn-lt"/>
        <a:ea typeface="+mn-ea"/>
        <a:cs typeface="+mn-cs"/>
      </a:defRPr>
    </a:lvl8pPr>
    <a:lvl9pPr marL="3406323" algn="l" defTabSz="851581" rtl="0" eaLnBrk="1" latinLnBrk="0" hangingPunct="1">
      <a:defRPr sz="11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93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82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1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61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82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73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31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12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63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07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28B8E-ADF1-4A1E-8993-F413AA7E4685}" type="datetimeFigureOut">
              <a:rPr lang="fr-FR" smtClean="0"/>
              <a:t>29/08/2022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96E6B-37EB-4276-B6F1-9824D010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26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1EFD9-3E85-4CC2-A06A-B7A15C501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563" y="356551"/>
            <a:ext cx="6425724" cy="332429"/>
          </a:xfrm>
        </p:spPr>
        <p:txBody>
          <a:bodyPr>
            <a:noAutofit/>
          </a:bodyPr>
          <a:lstStyle/>
          <a:p>
            <a:r>
              <a:rPr lang="fr-FR" sz="1800" b="1" dirty="0">
                <a:latin typeface="+mn-lt"/>
              </a:rPr>
              <a:t>Grille Primo Evaluation DAC 91 NORD - NOA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81F61A-2C2C-4160-A540-1E209F15C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128" y="683069"/>
            <a:ext cx="6543263" cy="601509"/>
          </a:xfrm>
        </p:spPr>
        <p:txBody>
          <a:bodyPr>
            <a:noAutofit/>
          </a:bodyPr>
          <a:lstStyle/>
          <a:p>
            <a:pPr algn="l"/>
            <a:r>
              <a:rPr lang="fr-FR" sz="1400" dirty="0"/>
              <a:t>Appel reçu par : 				Complexité : A – B – C -</a:t>
            </a:r>
          </a:p>
          <a:p>
            <a:pPr algn="l"/>
            <a:r>
              <a:rPr lang="fr-FR" sz="1400" dirty="0"/>
              <a:t>Date de l’appel : 	                          		Heure de l’appel : </a:t>
            </a:r>
          </a:p>
          <a:p>
            <a:pPr algn="l"/>
            <a:r>
              <a:rPr lang="fr-FR" sz="1400" dirty="0"/>
              <a:t>Demande d’appui créée sur Terr </a:t>
            </a:r>
            <a:r>
              <a:rPr lang="fr-FR" sz="1400" dirty="0" err="1"/>
              <a:t>Esanté</a:t>
            </a:r>
            <a:r>
              <a:rPr lang="fr-FR" sz="1400" dirty="0"/>
              <a:t> : 	OUI</a:t>
            </a:r>
            <a:r>
              <a:rPr lang="fr-FR" sz="1400" dirty="0">
                <a:sym typeface="Wingdings" panose="05000000000000000000" pitchFamily="2" charset="2"/>
              </a:rPr>
              <a:t>		NON </a:t>
            </a:r>
            <a:endParaRPr lang="fr-FR" sz="1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ACD6525-287C-423F-8449-34939E52A798}"/>
              </a:ext>
            </a:extLst>
          </p:cNvPr>
          <p:cNvSpPr txBox="1"/>
          <p:nvPr/>
        </p:nvSpPr>
        <p:spPr>
          <a:xfrm>
            <a:off x="165563" y="2005703"/>
            <a:ext cx="6514309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Mode : Tel </a:t>
            </a:r>
            <a:r>
              <a:rPr lang="fr-FR" sz="1200" dirty="0">
                <a:sym typeface="Wingdings" panose="05000000000000000000" pitchFamily="2" charset="2"/>
              </a:rPr>
              <a:t> 				Email				Courrier</a:t>
            </a:r>
          </a:p>
          <a:p>
            <a:r>
              <a:rPr lang="fr-FR" sz="1200" dirty="0">
                <a:sym typeface="Wingdings" panose="05000000000000000000" pitchFamily="2" charset="2"/>
              </a:rPr>
              <a:t>Appel de : </a:t>
            </a:r>
          </a:p>
          <a:p>
            <a:r>
              <a:rPr lang="fr-FR" sz="1200" dirty="0">
                <a:sym typeface="Wingdings" panose="05000000000000000000" pitchFamily="2" charset="2"/>
              </a:rPr>
              <a:t>Fonction : </a:t>
            </a:r>
          </a:p>
          <a:p>
            <a:r>
              <a:rPr lang="fr-FR" sz="1200" dirty="0">
                <a:sym typeface="Wingdings" panose="05000000000000000000" pitchFamily="2" charset="2"/>
              </a:rPr>
              <a:t>Lien : </a:t>
            </a:r>
          </a:p>
          <a:p>
            <a:r>
              <a:rPr lang="fr-FR" sz="1200" dirty="0">
                <a:sym typeface="Wingdings" panose="05000000000000000000" pitchFamily="2" charset="2"/>
              </a:rPr>
              <a:t>Adresse : </a:t>
            </a:r>
          </a:p>
          <a:p>
            <a:endParaRPr lang="fr-FR" sz="1200" dirty="0">
              <a:sym typeface="Wingdings" panose="05000000000000000000" pitchFamily="2" charset="2"/>
            </a:endParaRPr>
          </a:p>
          <a:p>
            <a:r>
              <a:rPr lang="fr-FR" sz="1200" dirty="0">
                <a:sym typeface="Wingdings" panose="05000000000000000000" pitchFamily="2" charset="2"/>
              </a:rPr>
              <a:t>Téléphone : </a:t>
            </a:r>
          </a:p>
          <a:p>
            <a:endParaRPr lang="fr-FR" sz="12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099AD37-F225-41C1-86AB-72F36246E38A}"/>
              </a:ext>
            </a:extLst>
          </p:cNvPr>
          <p:cNvSpPr txBox="1"/>
          <p:nvPr/>
        </p:nvSpPr>
        <p:spPr>
          <a:xfrm>
            <a:off x="165563" y="3523750"/>
            <a:ext cx="6514312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PERSONNE CONCERNEE PAR LA DEMANDE : 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9D2C86A-57DB-4801-8C6A-B18640E5873B}"/>
              </a:ext>
            </a:extLst>
          </p:cNvPr>
          <p:cNvSpPr txBox="1"/>
          <p:nvPr/>
        </p:nvSpPr>
        <p:spPr>
          <a:xfrm>
            <a:off x="165563" y="1571574"/>
            <a:ext cx="6514309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APPELANT </a:t>
            </a:r>
            <a:r>
              <a:rPr lang="fr-FR" sz="1200" dirty="0"/>
              <a:t>: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F602743-53ED-419E-83C6-E8143E17DCA1}"/>
              </a:ext>
            </a:extLst>
          </p:cNvPr>
          <p:cNvSpPr txBox="1"/>
          <p:nvPr/>
        </p:nvSpPr>
        <p:spPr>
          <a:xfrm>
            <a:off x="165563" y="3976508"/>
            <a:ext cx="6514312" cy="24929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M. </a:t>
            </a:r>
            <a:r>
              <a:rPr lang="fr-FR" sz="1200" dirty="0">
                <a:sym typeface="Wingdings" panose="05000000000000000000" pitchFamily="2" charset="2"/>
              </a:rPr>
              <a:t> 	Mme  	</a:t>
            </a:r>
          </a:p>
          <a:p>
            <a:r>
              <a:rPr lang="fr-FR" sz="1200" b="1" dirty="0">
                <a:sym typeface="Wingdings" panose="05000000000000000000" pitchFamily="2" charset="2"/>
              </a:rPr>
              <a:t>Nom de naissance : 						Nom d’usage : </a:t>
            </a:r>
          </a:p>
          <a:p>
            <a:r>
              <a:rPr lang="fr-FR" sz="1200" b="1" dirty="0">
                <a:sym typeface="Wingdings" panose="05000000000000000000" pitchFamily="2" charset="2"/>
              </a:rPr>
              <a:t>Prénom : </a:t>
            </a:r>
          </a:p>
          <a:p>
            <a:r>
              <a:rPr lang="fr-FR" sz="1200" b="1" dirty="0"/>
              <a:t>Date de naissance : </a:t>
            </a:r>
            <a:r>
              <a:rPr lang="fr-FR" sz="1200" dirty="0"/>
              <a:t>					</a:t>
            </a:r>
            <a:r>
              <a:rPr lang="fr-FR" sz="1200" b="1" dirty="0"/>
              <a:t>Lieu de naissance : </a:t>
            </a:r>
          </a:p>
          <a:p>
            <a:r>
              <a:rPr lang="fr-FR" sz="1200" dirty="0"/>
              <a:t>Adresse :</a:t>
            </a:r>
          </a:p>
          <a:p>
            <a:endParaRPr lang="fr-FR" sz="1200" dirty="0"/>
          </a:p>
          <a:p>
            <a:r>
              <a:rPr lang="fr-FR" sz="1200" dirty="0"/>
              <a:t>Téléphone : </a:t>
            </a:r>
          </a:p>
          <a:p>
            <a:r>
              <a:rPr lang="fr-FR" sz="1200" dirty="0"/>
              <a:t>Situation familiale : 	Marié </a:t>
            </a:r>
            <a:r>
              <a:rPr lang="fr-FR" sz="1200" dirty="0">
                <a:sym typeface="Wingdings" panose="05000000000000000000" pitchFamily="2" charset="2"/>
              </a:rPr>
              <a:t>		Célibataire  			Séparé</a:t>
            </a:r>
          </a:p>
          <a:p>
            <a:r>
              <a:rPr lang="fr-FR" sz="1200" dirty="0">
                <a:sym typeface="Wingdings" panose="05000000000000000000" pitchFamily="2" charset="2"/>
              </a:rPr>
              <a:t>			Veuf 			Divorcé			Pacsé </a:t>
            </a:r>
          </a:p>
          <a:p>
            <a:r>
              <a:rPr lang="fr-FR" sz="1200" dirty="0">
                <a:sym typeface="Wingdings" panose="05000000000000000000" pitchFamily="2" charset="2"/>
              </a:rPr>
              <a:t>			Propriétaire 		Locataire 			Hébergé </a:t>
            </a:r>
          </a:p>
          <a:p>
            <a:r>
              <a:rPr lang="fr-FR" sz="1200" dirty="0">
                <a:sym typeface="Wingdings" panose="05000000000000000000" pitchFamily="2" charset="2"/>
              </a:rPr>
              <a:t>Protection juridique : 		OUI 				NON  		En cours </a:t>
            </a:r>
          </a:p>
          <a:p>
            <a:endParaRPr lang="fr-FR" sz="1200" dirty="0">
              <a:sym typeface="Wingdings" panose="05000000000000000000" pitchFamily="2" charset="2"/>
            </a:endParaRPr>
          </a:p>
          <a:p>
            <a:endParaRPr lang="fr-FR" sz="1200" dirty="0">
              <a:sym typeface="Wingdings" panose="05000000000000000000" pitchFamily="2" charset="2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42DD1C6-58C3-46C8-880B-0F425F432D9D}"/>
              </a:ext>
            </a:extLst>
          </p:cNvPr>
          <p:cNvSpPr txBox="1"/>
          <p:nvPr/>
        </p:nvSpPr>
        <p:spPr>
          <a:xfrm>
            <a:off x="165559" y="7738824"/>
            <a:ext cx="6514313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CERCLE DE SOINS: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403EE05-7DE7-4ABB-BC57-4D458B03B70E}"/>
              </a:ext>
            </a:extLst>
          </p:cNvPr>
          <p:cNvSpPr txBox="1"/>
          <p:nvPr/>
        </p:nvSpPr>
        <p:spPr>
          <a:xfrm>
            <a:off x="165560" y="8147558"/>
            <a:ext cx="3003396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Médecin traitant :</a:t>
            </a:r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35D9B5F-2ED6-4AB4-8892-2A4A26A27E93}"/>
              </a:ext>
            </a:extLst>
          </p:cNvPr>
          <p:cNvSpPr txBox="1"/>
          <p:nvPr/>
        </p:nvSpPr>
        <p:spPr>
          <a:xfrm>
            <a:off x="3289834" y="8162947"/>
            <a:ext cx="3390034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Autres (Sanitaire) : </a:t>
            </a:r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2D57EB5-E1B2-488F-A959-02D4B4BF2E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777" y="438660"/>
            <a:ext cx="1130510" cy="840007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72A6A80-5559-4DA4-91FC-A813D370B4A5}"/>
              </a:ext>
            </a:extLst>
          </p:cNvPr>
          <p:cNvSpPr txBox="1"/>
          <p:nvPr/>
        </p:nvSpPr>
        <p:spPr>
          <a:xfrm>
            <a:off x="165559" y="6596808"/>
            <a:ext cx="6514309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FAMILLE / ENTOURAGE :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8D7B532-0A1F-488B-9369-460BB7903F64}"/>
              </a:ext>
            </a:extLst>
          </p:cNvPr>
          <p:cNvSpPr txBox="1"/>
          <p:nvPr/>
        </p:nvSpPr>
        <p:spPr>
          <a:xfrm>
            <a:off x="226434" y="7068480"/>
            <a:ext cx="6514313" cy="6001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sz="1100" dirty="0"/>
          </a:p>
          <a:p>
            <a:endParaRPr lang="fr-FR" sz="1100" dirty="0"/>
          </a:p>
          <a:p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15475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3B4809-084C-44D7-9563-F977B874C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50" y="1844891"/>
            <a:ext cx="6506000" cy="536562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1600" dirty="0">
                <a:latin typeface="+mn-lt"/>
              </a:rPr>
              <a:t>MOTIF DE LA DEMANDE :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C7627DE-7215-4B36-ADD9-19C90B57F256}"/>
              </a:ext>
            </a:extLst>
          </p:cNvPr>
          <p:cNvSpPr txBox="1"/>
          <p:nvPr/>
        </p:nvSpPr>
        <p:spPr>
          <a:xfrm>
            <a:off x="182350" y="2381453"/>
            <a:ext cx="6518701" cy="558614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dirty="0"/>
              <a:t>Santé : </a:t>
            </a:r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r>
              <a:rPr lang="fr-FR" sz="1050" dirty="0"/>
              <a:t>Autonomie : </a:t>
            </a:r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r>
              <a:rPr lang="fr-FR" sz="1050" dirty="0"/>
              <a:t>Environnement Matériel: </a:t>
            </a:r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r>
              <a:rPr lang="fr-FR" sz="1050" dirty="0"/>
              <a:t>Environnement humain : </a:t>
            </a:r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r>
              <a:rPr lang="fr-FR" sz="1050" dirty="0"/>
              <a:t>Situation économique et administrative</a:t>
            </a:r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endParaRPr lang="fr-FR" sz="1050" dirty="0"/>
          </a:p>
          <a:p>
            <a:r>
              <a:rPr lang="fr-FR" sz="1050" dirty="0"/>
              <a:t>Quelles sont vos attentes vis-à vis du DAC ? :</a:t>
            </a:r>
          </a:p>
          <a:p>
            <a:endParaRPr lang="fr-FR" sz="1050" dirty="0"/>
          </a:p>
          <a:p>
            <a:r>
              <a:rPr lang="fr-FR" sz="1050" dirty="0"/>
              <a:t>En quoi cela vous parait il complexe ? :</a:t>
            </a:r>
          </a:p>
          <a:p>
            <a:endParaRPr lang="fr-FR" sz="1050" dirty="0"/>
          </a:p>
          <a:p>
            <a:endParaRPr lang="fr-FR" sz="105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8598568-CA1A-4AC6-9E52-E88A712B1D34}"/>
              </a:ext>
            </a:extLst>
          </p:cNvPr>
          <p:cNvSpPr txBox="1"/>
          <p:nvPr/>
        </p:nvSpPr>
        <p:spPr>
          <a:xfrm>
            <a:off x="182350" y="8041672"/>
            <a:ext cx="6518701" cy="3385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RESSOURCES ET AIDES EN PLACE ( Médico social / Social) :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CE4445C-6683-4D9F-904D-CF250A32E200}"/>
              </a:ext>
            </a:extLst>
          </p:cNvPr>
          <p:cNvSpPr txBox="1"/>
          <p:nvPr/>
        </p:nvSpPr>
        <p:spPr>
          <a:xfrm>
            <a:off x="156948" y="8505608"/>
            <a:ext cx="6518701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fr-FR" sz="1600" dirty="0"/>
          </a:p>
          <a:p>
            <a:endParaRPr lang="fr-FR" sz="16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3C8A478-67F2-4750-839A-D2B943829EF3}"/>
              </a:ext>
            </a:extLst>
          </p:cNvPr>
          <p:cNvSpPr txBox="1"/>
          <p:nvPr/>
        </p:nvSpPr>
        <p:spPr>
          <a:xfrm>
            <a:off x="186738" y="173591"/>
            <a:ext cx="6514313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Personne informée du contact DAC : </a:t>
            </a:r>
          </a:p>
          <a:p>
            <a:r>
              <a:rPr lang="fr-FR" sz="1200" dirty="0"/>
              <a:t>				OUI</a:t>
            </a:r>
            <a:r>
              <a:rPr lang="fr-FR" sz="1200" dirty="0">
                <a:sym typeface="Wingdings" panose="05000000000000000000" pitchFamily="2" charset="2"/>
              </a:rPr>
              <a:t> 		</a:t>
            </a:r>
            <a:r>
              <a:rPr lang="fr-FR" sz="1200" dirty="0"/>
              <a:t> NON</a:t>
            </a:r>
            <a:r>
              <a:rPr lang="fr-FR" sz="1200" dirty="0">
                <a:sym typeface="Wingdings" panose="05000000000000000000" pitchFamily="2" charset="2"/>
              </a:rPr>
              <a:t></a:t>
            </a:r>
          </a:p>
          <a:p>
            <a:endParaRPr lang="fr-FR" sz="1200" dirty="0"/>
          </a:p>
          <a:p>
            <a:r>
              <a:rPr lang="fr-FR" sz="1200" dirty="0"/>
              <a:t>Personne consentante à l’intervention d’une structure de coordination : 		</a:t>
            </a:r>
          </a:p>
          <a:p>
            <a:r>
              <a:rPr lang="fr-FR" sz="1200" dirty="0"/>
              <a:t>				OUI</a:t>
            </a:r>
            <a:r>
              <a:rPr lang="fr-FR" sz="1200" dirty="0">
                <a:sym typeface="Wingdings" panose="05000000000000000000" pitchFamily="2" charset="2"/>
              </a:rPr>
              <a:t>  </a:t>
            </a:r>
            <a:r>
              <a:rPr lang="fr-FR" sz="1200" dirty="0">
                <a:sym typeface="Wingdings 2" panose="05020102010507070707" pitchFamily="18" charset="2"/>
              </a:rPr>
              <a:t>	</a:t>
            </a:r>
            <a:r>
              <a:rPr lang="fr-FR" sz="1200" dirty="0">
                <a:sym typeface="Wingdings" panose="05000000000000000000" pitchFamily="2" charset="2"/>
              </a:rPr>
              <a:t>	</a:t>
            </a:r>
            <a:r>
              <a:rPr lang="fr-FR" sz="1200" dirty="0"/>
              <a:t> NON</a:t>
            </a:r>
            <a:r>
              <a:rPr lang="fr-FR" sz="1200" dirty="0">
                <a:sym typeface="Wingdings" panose="05000000000000000000" pitchFamily="2" charset="2"/>
              </a:rPr>
              <a:t></a:t>
            </a:r>
            <a:endParaRPr lang="fr-FR" sz="1200" dirty="0"/>
          </a:p>
          <a:p>
            <a:endParaRPr lang="fr-FR" sz="1200" dirty="0"/>
          </a:p>
          <a:p>
            <a:r>
              <a:rPr lang="fr-FR" sz="1200" dirty="0"/>
              <a:t>Personne en capacité de consentir à cette intervention : </a:t>
            </a:r>
          </a:p>
          <a:p>
            <a:r>
              <a:rPr lang="fr-FR" sz="1200" dirty="0"/>
              <a:t>				OUI</a:t>
            </a:r>
            <a:r>
              <a:rPr lang="fr-FR" sz="1200" dirty="0">
                <a:sym typeface="Wingdings 2" panose="05020102010507070707" pitchFamily="18" charset="2"/>
              </a:rPr>
              <a:t> </a:t>
            </a:r>
            <a:r>
              <a:rPr lang="fr-FR" sz="1200" dirty="0">
                <a:sym typeface="Wingdings" panose="05000000000000000000" pitchFamily="2" charset="2"/>
              </a:rPr>
              <a:t> 		</a:t>
            </a:r>
            <a:r>
              <a:rPr lang="fr-FR" sz="1200" dirty="0"/>
              <a:t> NON</a:t>
            </a:r>
            <a:r>
              <a:rPr lang="fr-FR" sz="1200" dirty="0">
                <a:sym typeface="Wingdings" panose="05000000000000000000" pitchFamily="2" charset="2"/>
              </a:rPr>
              <a:t></a:t>
            </a:r>
            <a:endParaRPr lang="fr-FR" sz="1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3A84F87-E689-49E6-B550-A3BABBD474D5}"/>
              </a:ext>
            </a:extLst>
          </p:cNvPr>
          <p:cNvSpPr txBox="1"/>
          <p:nvPr/>
        </p:nvSpPr>
        <p:spPr>
          <a:xfrm>
            <a:off x="182350" y="9162270"/>
            <a:ext cx="6518701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Actions identifiés à mener :</a:t>
            </a:r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772944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316</Words>
  <Application>Microsoft Office PowerPoint</Application>
  <PresentationFormat>Format A4 (210 x 297 mm)</PresentationFormat>
  <Paragraphs>78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Grille Primo Evaluation DAC 91 NORD - NOA</vt:lpstr>
      <vt:lpstr>MOTIF DE LA DEMANDE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Grille Primo Evaluation DAC 91 NORD - NOA</dc:title>
  <dc:creator>Pauline LONGUE</dc:creator>
  <cp:lastModifiedBy>Brigitte POIRIEUX</cp:lastModifiedBy>
  <cp:revision>32</cp:revision>
  <cp:lastPrinted>2021-12-06T16:02:46Z</cp:lastPrinted>
  <dcterms:created xsi:type="dcterms:W3CDTF">2021-12-03T15:30:48Z</dcterms:created>
  <dcterms:modified xsi:type="dcterms:W3CDTF">2022-08-29T13:59:39Z</dcterms:modified>
</cp:coreProperties>
</file>